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1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4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8798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45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800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54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8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8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6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8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6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7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3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0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25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  <p:sldLayoutId id="214748392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98" y="2062786"/>
            <a:ext cx="8689976" cy="2509213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выгорания,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поддержка психического здоровья педагогов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ООШ№5 им. Героя Советского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Союза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П.А.Михайличенко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.Ейска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Ейский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Педагог-психолог: Хабарова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З.В</a:t>
            </a:r>
            <a:r>
              <a:rPr lang="ru-RU" sz="1600" dirty="0">
                <a:solidFill>
                  <a:schemeClr val="tx1"/>
                </a:solidFill>
              </a:rPr>
              <a:t>.</a:t>
            </a:r>
            <a:endParaRPr lang="ru-RU" sz="1600" dirty="0" smtClean="0"/>
          </a:p>
          <a:p>
            <a:pPr algn="r"/>
            <a:endParaRPr lang="ru-RU" sz="1600" dirty="0"/>
          </a:p>
          <a:p>
            <a:pPr algn="r"/>
            <a:endParaRPr lang="ru-RU" sz="1600" dirty="0" smtClean="0"/>
          </a:p>
          <a:p>
            <a:pPr algn="r"/>
            <a:endParaRPr lang="ru-RU" sz="1600" dirty="0"/>
          </a:p>
          <a:p>
            <a:pPr algn="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06800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8936" y="1142651"/>
            <a:ext cx="10364451" cy="966067"/>
          </a:xfrm>
        </p:spPr>
        <p:txBody>
          <a:bodyPr>
            <a:noAutofit/>
          </a:bodyPr>
          <a:lstStyle/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физиологической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движения потягивания и расслабления мышц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бассейна, тренажерного зала, занятия йогой и т.д.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метод, с помощью которого можно частично или полностью избавляться от физического или психического напряжения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9258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948" y="899652"/>
            <a:ext cx="100141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	СПОСОБЫ	РЕГУЛЯЦИИ ОРГАНИЗМА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 indent="-28575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длительный сон, вкусная еда, общение с природой и животными, движение, танцы, музыка.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баня, сауна, массаж; горячая ванна с пеной; SPA процедуры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709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эмоциональной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74" y="1866122"/>
            <a:ext cx="10363826" cy="4795935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смех, улыбка, юмор;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размышления о хорошем, приятном;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цветов в помещении, пейзажа за окном, фотографий, других приятных или дорогих вещей;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мысленное обращение к высшим силам (Богу, Вселенной, великой идее);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«купание» (реальное или мысленное) в солнечных лучах;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вдыхание свежего воздуха;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стихов;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 похвалы, комплиментов кому-либо просто так.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любимым делом - хобби.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866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САМОВНУШЕНИЕ</a:t>
            </a:r>
            <a:r>
              <a:rPr lang="ru-RU" dirty="0"/>
              <a:t> И САМОПООЩРЕНИЕ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Находите возможность хвалить себя в течение рабочего дня не менее 3–5 раз.</a:t>
            </a:r>
          </a:p>
          <a:p>
            <a:pPr lvl="1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даже незначительных успехов целесообразно хвалить себя, мысленно говоря: «МОЛОДЕЦ!», «УМНИЦА!», «ЗДОРОВО ПОЛУЧИЛОСЬ!», «Я ОТЛИЧНО СПРАВИЛАСЬ!», «КАК Я ЛЮБЛЮ СЕБЯ!».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дарите себе подарочки и милые безделушки.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86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35935"/>
            <a:ext cx="9905998" cy="1478570"/>
          </a:xfrm>
        </p:spPr>
        <p:txBody>
          <a:bodyPr>
            <a:normAutofit/>
          </a:bodyPr>
          <a:lstStyle/>
          <a:p>
            <a:r>
              <a:rPr lang="ru-RU" sz="3800" dirty="0" smtClean="0"/>
              <a:t>ВЫВОДЫ: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2800" dirty="0"/>
              <a:t>ЗАБОТЬТЕСЬ О СВОЕМ ПСИХИЧЕСКОМ ЗДОРОВЬЕ КОЛЛЕГИ!!!</a:t>
            </a:r>
          </a:p>
          <a:p>
            <a:pPr lvl="1"/>
            <a:r>
              <a:rPr lang="ru-RU" sz="2800" dirty="0"/>
              <a:t>НЕ ДОВОДИТЕ УРОВЕНЬ ПСИХИЧЕСКИХ НАРУЗОК ДО КРИТИЧЕСКИХ!!!</a:t>
            </a:r>
          </a:p>
          <a:p>
            <a:pPr lvl="1"/>
            <a:r>
              <a:rPr lang="ru-RU" sz="2800" dirty="0"/>
              <a:t>ГЛАВНЫЙ СЕКРЕТ–УЛЫБКА!!!</a:t>
            </a:r>
          </a:p>
          <a:p>
            <a:pPr lvl="1"/>
            <a:r>
              <a:rPr lang="ru-RU" sz="2800" dirty="0"/>
              <a:t>СПАСИБО 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65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209876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истории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77335" y="1799304"/>
            <a:ext cx="11091878" cy="446876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burnout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 «выгорание», «сгорание» предложил Г.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Фрейденбергер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Freudenberger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1974 году для описания деморализации, разочарования и крайней усталости, наблюдаемых у специалистов, работающих в системе профессий «человек- человек».</a:t>
            </a:r>
          </a:p>
        </p:txBody>
      </p:sp>
    </p:spTree>
    <p:extLst>
      <p:ext uri="{BB962C8B-B14F-4D97-AF65-F5344CB8AC3E}">
        <p14:creationId xmlns:p14="http://schemas.microsoft.com/office/powerpoint/2010/main" val="2830192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696" y="609600"/>
            <a:ext cx="9733935" cy="5431762"/>
          </a:xfrm>
        </p:spPr>
        <p:txBody>
          <a:bodyPr>
            <a:noAutofit/>
          </a:bodyPr>
          <a:lstStyle/>
          <a:p>
            <a:endParaRPr lang="ru-RU" sz="2200" dirty="0" smtClean="0"/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Европейской конференции Всемирной организации здравоохранения в 2005 году сообщалось,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«профессиональных стрессов» страдает около трети специалистов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социономических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профессий, но более всего – учителя.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2198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85329" y="169039"/>
            <a:ext cx="8271113" cy="1174723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эмоционального выгорания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5108" y="2556588"/>
            <a:ext cx="5475774" cy="3284375"/>
          </a:xfrm>
        </p:spPr>
        <p:txBody>
          <a:bodyPr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выгорание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синдром, развивающийся на фоне хронического стресса и ведущий к истощению эмоциональных, энергетических и личностных ресурсов работающего человека.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883" y="1026367"/>
            <a:ext cx="6071118" cy="481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26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13775" y="-470263"/>
            <a:ext cx="10364451" cy="1720565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напряженности педагога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913774" y="923109"/>
            <a:ext cx="10363826" cy="4868091"/>
          </a:xfrm>
        </p:spPr>
        <p:txBody>
          <a:bodyPr>
            <a:noAutofit/>
          </a:bodyPr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ответственность педагога за выполнение своих профессиональных функций;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Загруженность рабочего дня;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эмоциональные и интеллектуальные нагрузки;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 к имеющимся трудностям;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Неблагоприятные социальные условия и психологическая обстановка дома или на работе;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творческого отношение к профессиональной деятельности;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Нестабильность заработной платы.</a:t>
            </a: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69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9884" y="946846"/>
            <a:ext cx="8596668" cy="1061884"/>
          </a:xfrm>
        </p:spPr>
        <p:txBody>
          <a:bodyPr>
            <a:noAutofit/>
          </a:bodyPr>
          <a:lstStyle/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СЭВ у педагогов (по стажу работы)</a:t>
            </a:r>
            <a:endParaRPr lang="ru-RU" sz="3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77335" y="2698955"/>
            <a:ext cx="8596668" cy="3342407"/>
          </a:xfrm>
        </p:spPr>
        <p:txBody>
          <a:bodyPr>
            <a:noAutofit/>
          </a:bodyPr>
          <a:lstStyle/>
          <a:p>
            <a:pPr lvl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-8–11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- от 1 года до 3 лет, и у педагогов с 10-летним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(адаптация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ОУ, у педагогов со стажем более 10 лет, выработаны определенные способы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психологической защиты);</a:t>
            </a:r>
          </a:p>
          <a:p>
            <a:pPr lvl="1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-22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- от 15 до 20 лет.</a:t>
            </a:r>
          </a:p>
        </p:txBody>
      </p:sp>
    </p:spTree>
    <p:extLst>
      <p:ext uri="{BB962C8B-B14F-4D97-AF65-F5344CB8AC3E}">
        <p14:creationId xmlns:p14="http://schemas.microsoft.com/office/powerpoint/2010/main" val="318373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эмоционального выгорания</a:t>
            </a:r>
            <a:endParaRPr lang="ru-RU" sz="3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самооценки.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одиночества.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истощение,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соматизация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ПОТЕРЯ ТРУДОСПОСОБНОСТИ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04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577010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Способы профилактики эмоционального выгорания и поддержка психического здоровья педагогов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104503" y="1358538"/>
            <a:ext cx="10575925" cy="314379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235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75" y="1907178"/>
            <a:ext cx="10363826" cy="440653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«Болезни души неотделимы от болезней тела»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Спутник стресса – это мышечный зажим. Мышечный зажим – остаточное явление напряжения, появившееся из-за отрицательных эмоций и нереализованных желаний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«Мышечный панцирь».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 образуется у людей, не умеющих отдыхать, то есть снимать стресс.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048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318</TotalTime>
  <Words>502</Words>
  <Application>Microsoft Office PowerPoint</Application>
  <PresentationFormat>Широкоэкранный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Tw Cen MT</vt:lpstr>
      <vt:lpstr>Контур</vt:lpstr>
      <vt:lpstr>Профилактика профессионального выгорания, и поддержка психического здоровья педагогов   </vt:lpstr>
      <vt:lpstr>Немного истории</vt:lpstr>
      <vt:lpstr>Презентация PowerPoint</vt:lpstr>
      <vt:lpstr>Понятие эмоционального выгорания</vt:lpstr>
      <vt:lpstr> Причины напряженности педагога</vt:lpstr>
      <vt:lpstr>Проявление СЭВ у педагогов (по стажу работы)</vt:lpstr>
      <vt:lpstr>Стадии эмоционального выгорания</vt:lpstr>
      <vt:lpstr> Способы профилактики эмоционального выгорания и поддержка психического здоровья педагогов </vt:lpstr>
      <vt:lpstr>Физиологическая саморегуляция</vt:lpstr>
      <vt:lpstr>Способы физиологической саморегуляции</vt:lpstr>
      <vt:lpstr>ЕСТЕСТВЕННЫЕ СПОСОБЫ РЕГУЛЯЦИИ ОРГАНИЗМА</vt:lpstr>
      <vt:lpstr>Способы эмоциональной саморегуляции</vt:lpstr>
      <vt:lpstr>САМОВНУШЕНИЕ И САМОПООЩРЕНИЕ</vt:lpstr>
      <vt:lpstr>ВЫВОДЫ: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профессионального выгорания, психосоматических состояний у педагогов. Мастер-класс</dc:title>
  <dc:creator>Lenovo</dc:creator>
  <cp:lastModifiedBy>Lenovo</cp:lastModifiedBy>
  <cp:revision>28</cp:revision>
  <dcterms:created xsi:type="dcterms:W3CDTF">2022-01-12T05:39:44Z</dcterms:created>
  <dcterms:modified xsi:type="dcterms:W3CDTF">2022-01-19T20:02:05Z</dcterms:modified>
</cp:coreProperties>
</file>